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57" r:id="rId8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C56-EB10-42F1-B153-7042038E5A9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B840-B60D-482A-B20B-740C10E95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31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C56-EB10-42F1-B153-7042038E5A9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B840-B60D-482A-B20B-740C10E95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01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C56-EB10-42F1-B153-7042038E5A9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B840-B60D-482A-B20B-740C10E95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324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C56-EB10-42F1-B153-7042038E5A9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B840-B60D-482A-B20B-740C10E95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44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C56-EB10-42F1-B153-7042038E5A9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B840-B60D-482A-B20B-740C10E95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3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C56-EB10-42F1-B153-7042038E5A9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B840-B60D-482A-B20B-740C10E95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018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C56-EB10-42F1-B153-7042038E5A9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B840-B60D-482A-B20B-740C10E95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003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C56-EB10-42F1-B153-7042038E5A9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B840-B60D-482A-B20B-740C10E95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3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C56-EB10-42F1-B153-7042038E5A9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B840-B60D-482A-B20B-740C10E95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23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C56-EB10-42F1-B153-7042038E5A9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B840-B60D-482A-B20B-740C10E95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236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74C56-EB10-42F1-B153-7042038E5A9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90B840-B60D-482A-B20B-740C10E95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2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74C56-EB10-42F1-B153-7042038E5A93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0B840-B60D-482A-B20B-740C10E95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3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NICHOLAS COUNTY US 68 SCRUB SEAL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586753"/>
            <a:ext cx="10515600" cy="4854388"/>
          </a:xfrm>
        </p:spPr>
        <p:txBody>
          <a:bodyPr/>
          <a:lstStyle/>
          <a:p>
            <a:r>
              <a:rPr lang="en-US" dirty="0" smtClean="0"/>
              <a:t>FIRST PM TREATMENT OVER AN EXISTING PM SURFACE</a:t>
            </a:r>
          </a:p>
          <a:p>
            <a:r>
              <a:rPr lang="en-US" dirty="0" smtClean="0"/>
              <a:t>EXISTING SURFACE – DOUBLE COURSE MICROSURFACE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  COMPLETED SEPTEMBER 2010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STRAWSER CONSTRUCTION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TOTAL COST $388,600 ($4.32 / S.Y.) ($30,400 /LN-MI)</a:t>
            </a:r>
          </a:p>
          <a:p>
            <a:r>
              <a:rPr lang="en-US" dirty="0" smtClean="0"/>
              <a:t>INITIAL RECOMMENDATION WAS TO CRACKSEAL ENTIRE SECTION</a:t>
            </a:r>
          </a:p>
          <a:p>
            <a:r>
              <a:rPr lang="en-US" dirty="0" smtClean="0"/>
              <a:t> EVENTUAL DECISION TO APPLY SCRUB SEAL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dirty="0" smtClean="0"/>
              <a:t>SCRUB SEAL COST - $246,000 ($2.32 / S.Y.) ($18,440/ LN-MI)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7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402069"/>
            <a:ext cx="4561608" cy="6082145"/>
          </a:xfrm>
        </p:spPr>
      </p:pic>
      <p:sp>
        <p:nvSpPr>
          <p:cNvPr id="5" name="TextBox 4"/>
          <p:cNvSpPr txBox="1"/>
          <p:nvPr/>
        </p:nvSpPr>
        <p:spPr>
          <a:xfrm>
            <a:off x="8702385" y="1547444"/>
            <a:ext cx="2691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Carried 1’ onto shoulder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643083" y="393374"/>
            <a:ext cx="31796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6.03 mi. with 0.7 mi truck lane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702385" y="2734280"/>
            <a:ext cx="2691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Wanted 500 ton patching</a:t>
            </a:r>
          </a:p>
          <a:p>
            <a:r>
              <a:rPr lang="en-US" sz="2400" dirty="0" smtClean="0"/>
              <a:t>Used 225 ton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759534" y="4290448"/>
            <a:ext cx="273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crack seal used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87616" y="5183660"/>
            <a:ext cx="36905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Emulsion = .317  (.22 - .35)</a:t>
            </a:r>
          </a:p>
          <a:p>
            <a:r>
              <a:rPr lang="en-US" sz="2400" dirty="0" smtClean="0"/>
              <a:t>Aggregate = 17.9  (16 – 22)</a:t>
            </a:r>
          </a:p>
          <a:p>
            <a:r>
              <a:rPr lang="en-US" sz="2400" dirty="0" smtClean="0"/>
              <a:t>Fog Seal = 0.07  (0.1 – 0.15)</a:t>
            </a:r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238991" y="1055132"/>
            <a:ext cx="32004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US 68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Nicholas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County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32277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11" y="311727"/>
            <a:ext cx="4691495" cy="6255328"/>
          </a:xfrm>
        </p:spPr>
      </p:pic>
      <p:sp>
        <p:nvSpPr>
          <p:cNvPr id="7" name="TextBox 6"/>
          <p:cNvSpPr txBox="1"/>
          <p:nvPr/>
        </p:nvSpPr>
        <p:spPr>
          <a:xfrm>
            <a:off x="309433" y="1556997"/>
            <a:ext cx="2924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Larger stones in #11’s</a:t>
            </a:r>
            <a:endParaRPr lang="en-US" sz="2400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023755" y="893618"/>
            <a:ext cx="3158836" cy="714603"/>
          </a:xfrm>
          <a:prstGeom prst="line">
            <a:avLst/>
          </a:prstGeom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80603" y="3824977"/>
            <a:ext cx="2005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Salt &amp; Pepper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95416" y="2456894"/>
            <a:ext cx="27596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Scrub Broom Removed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291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210" y="207818"/>
            <a:ext cx="4888651" cy="6518202"/>
          </a:xfrm>
        </p:spPr>
      </p:pic>
      <p:sp>
        <p:nvSpPr>
          <p:cNvPr id="5" name="TextBox 4"/>
          <p:cNvSpPr txBox="1"/>
          <p:nvPr/>
        </p:nvSpPr>
        <p:spPr>
          <a:xfrm>
            <a:off x="9019308" y="841664"/>
            <a:ext cx="2859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Some Dust – Not bad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133608" y="1997673"/>
            <a:ext cx="2161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Buildup of loose rock on centerline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133609" y="3984679"/>
            <a:ext cx="21613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Crushing rock on </a:t>
            </a:r>
            <a:r>
              <a:rPr lang="en-US" sz="2400" dirty="0" err="1" smtClean="0"/>
              <a:t>Edgeline</a:t>
            </a:r>
            <a:r>
              <a:rPr lang="en-US" sz="2400" dirty="0" smtClean="0"/>
              <a:t> or poor adhesion</a:t>
            </a:r>
          </a:p>
        </p:txBody>
      </p:sp>
    </p:spTree>
    <p:extLst>
      <p:ext uri="{BB962C8B-B14F-4D97-AF65-F5344CB8AC3E}">
        <p14:creationId xmlns:p14="http://schemas.microsoft.com/office/powerpoint/2010/main" val="10889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9521" y="936873"/>
            <a:ext cx="6588871" cy="4941653"/>
          </a:xfrm>
        </p:spPr>
      </p:pic>
      <p:sp>
        <p:nvSpPr>
          <p:cNvPr id="5" name="TextBox 4"/>
          <p:cNvSpPr txBox="1"/>
          <p:nvPr/>
        </p:nvSpPr>
        <p:spPr>
          <a:xfrm>
            <a:off x="9092045" y="1319645"/>
            <a:ext cx="27539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Areas where ended/ started new distributor of emulsion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35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841900" y="952704"/>
            <a:ext cx="6632383" cy="4974287"/>
          </a:xfrm>
        </p:spPr>
      </p:pic>
      <p:sp>
        <p:nvSpPr>
          <p:cNvPr id="5" name="TextBox 4"/>
          <p:cNvSpPr txBox="1"/>
          <p:nvPr/>
        </p:nvSpPr>
        <p:spPr>
          <a:xfrm>
            <a:off x="644236" y="1381991"/>
            <a:ext cx="24730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Edgeline</a:t>
            </a:r>
            <a:r>
              <a:rPr lang="en-US" sz="2400" dirty="0" smtClean="0"/>
              <a:t> pealed by snow plow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44236" y="2948678"/>
            <a:ext cx="23795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Crew said harder to remove snow/ice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5238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NICHOLAS COUNTY US 68 PRESERVATION            ECONOMICS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DOUBLE MICROSURFACE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     </a:t>
            </a:r>
            <a:r>
              <a:rPr lang="en-US" dirty="0" smtClean="0"/>
              <a:t> </a:t>
            </a:r>
            <a:r>
              <a:rPr lang="en-US" dirty="0"/>
              <a:t>TOTAL COST $388,600 ($4.32 / S.Y.)  </a:t>
            </a:r>
          </a:p>
          <a:p>
            <a:pPr marL="0" indent="0">
              <a:buNone/>
            </a:pPr>
            <a:r>
              <a:rPr lang="en-US" dirty="0"/>
              <a:t>                  1” ASPHALT OVERLAY IN 2010  - $500,000 ($5.52 /S.Y.)</a:t>
            </a:r>
          </a:p>
          <a:p>
            <a:r>
              <a:rPr lang="en-US" dirty="0"/>
              <a:t> </a:t>
            </a:r>
            <a:r>
              <a:rPr lang="en-US" dirty="0" smtClean="0"/>
              <a:t>COMPARATIVE SECTION -ADJACENT </a:t>
            </a:r>
            <a:r>
              <a:rPr lang="en-US" dirty="0"/>
              <a:t>SECTION OF US68 RESURFACED IN 2009 AND RESURFACED AGAIN IN 2017 (8 YEAR LIFE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TOTAL COST FOR 2 RESURFACING PROJECTS $99,713 /LN-MI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ASSUMING 16 YEARS OF LIFE = </a:t>
            </a:r>
            <a:r>
              <a:rPr lang="en-US" b="1" dirty="0" smtClean="0"/>
              <a:t>$6,230/LN-MI/YR </a:t>
            </a:r>
          </a:p>
          <a:p>
            <a:r>
              <a:rPr lang="en-US" dirty="0" smtClean="0"/>
              <a:t>SUBJECT PM SECTION (DBL MICRO + SCRUB SEAL)= $49,700/LN-MI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ASSUMING 12 YEAR LIFE = </a:t>
            </a:r>
            <a:r>
              <a:rPr lang="en-US" b="1" dirty="0" smtClean="0"/>
              <a:t>$4,140/LN-MI/YR       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343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12CC86BF0B59418A9A28F148D04210" ma:contentTypeVersion="1" ma:contentTypeDescription="Create a new document." ma:contentTypeScope="" ma:versionID="bae938c8099f2e511549e868f79fe92a">
  <xsd:schema xmlns:xsd="http://www.w3.org/2001/XMLSchema" xmlns:xs="http://www.w3.org/2001/XMLSchema" xmlns:p="http://schemas.microsoft.com/office/2006/metadata/properties" xmlns:ns2="73650535-4fd3-406b-a6c4-eaed906392d4" targetNamespace="http://schemas.microsoft.com/office/2006/metadata/properties" ma:root="true" ma:fieldsID="f26618319de0826ac14b9e3d876d0433" ns2:_="">
    <xsd:import namespace="73650535-4fd3-406b-a6c4-eaed906392d4"/>
    <xsd:element name="properties">
      <xsd:complexType>
        <xsd:sequence>
          <xsd:element name="documentManagement">
            <xsd:complexType>
              <xsd:all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50535-4fd3-406b-a6c4-eaed906392d4" elementFormDefault="qualified">
    <xsd:import namespace="http://schemas.microsoft.com/office/2006/documentManagement/types"/>
    <xsd:import namespace="http://schemas.microsoft.com/office/infopath/2007/PartnerControls"/>
    <xsd:element name="Year" ma:index="8" nillable="true" ma:displayName="Year" ma:internalName="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73650535-4fd3-406b-a6c4-eaed906392d4">2018</Year>
  </documentManagement>
</p:properties>
</file>

<file path=customXml/itemProps1.xml><?xml version="1.0" encoding="utf-8"?>
<ds:datastoreItem xmlns:ds="http://schemas.openxmlformats.org/officeDocument/2006/customXml" ds:itemID="{03AACC45-152D-453E-82DC-8203304CEE63}"/>
</file>

<file path=customXml/itemProps2.xml><?xml version="1.0" encoding="utf-8"?>
<ds:datastoreItem xmlns:ds="http://schemas.openxmlformats.org/officeDocument/2006/customXml" ds:itemID="{B4D60206-9D4C-4F04-9048-F43FEC6C225A}"/>
</file>

<file path=customXml/itemProps3.xml><?xml version="1.0" encoding="utf-8"?>
<ds:datastoreItem xmlns:ds="http://schemas.openxmlformats.org/officeDocument/2006/customXml" ds:itemID="{B4EE3686-9D10-46B3-9469-7629DD212DD2}"/>
</file>

<file path=docProps/app.xml><?xml version="1.0" encoding="utf-8"?>
<Properties xmlns="http://schemas.openxmlformats.org/officeDocument/2006/extended-properties" xmlns:vt="http://schemas.openxmlformats.org/officeDocument/2006/docPropsVTypes">
  <TotalTime>4572</TotalTime>
  <Words>270</Words>
  <Application>Microsoft Office PowerPoint</Application>
  <PresentationFormat>Widescreen</PresentationFormat>
  <Paragraphs>38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NICHOLAS COUNTY US 68 SCRUB SEAL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NICHOLAS COUNTY US 68 PRESERVATION            ECONOMICS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NICHOLAS COUNTY US 68 SCRUB SEAL</dc:title>
  <dc:creator>Stull, Randy (KYTC-D09)</dc:creator>
  <cp:lastModifiedBy>Rob.Thompson</cp:lastModifiedBy>
  <cp:revision>21</cp:revision>
  <cp:lastPrinted>2018-02-05T13:25:06Z</cp:lastPrinted>
  <dcterms:created xsi:type="dcterms:W3CDTF">2018-01-30T20:10:22Z</dcterms:created>
  <dcterms:modified xsi:type="dcterms:W3CDTF">2018-02-07T15:24:14Z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0x0101002212CC86BF0B59418A9A28F148D04210</vt:lpwstr>
  </property>
</Properties>
</file>